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6" r:id="rId10"/>
    <p:sldId id="267" r:id="rId11"/>
    <p:sldId id="265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C0C"/>
    <a:srgbClr val="5AA0F5"/>
    <a:srgbClr val="ACD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34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22EF-72CD-EF61-F675-1784C00E0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Photon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2BAFF-16B3-28BB-E5B7-FA2C201372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C0906-910B-DB41-047E-364A8C714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934" y="475069"/>
            <a:ext cx="7319376" cy="411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D471-52C8-70C9-2B42-33839B4DC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6761-EC13-3220-C70D-2D9C9DF1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D2D5F-4CDD-5CC9-399E-189368FA3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2424794"/>
          </a:xfrm>
        </p:spPr>
        <p:txBody>
          <a:bodyPr>
            <a:normAutofit/>
          </a:bodyPr>
          <a:lstStyle/>
          <a:p>
            <a:r>
              <a:rPr lang="en-US" dirty="0"/>
              <a:t>Nearest neighbor filter hides all nodes in the network except the target node’s nearest traffic and device links.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3F8E9-06BD-B32C-D10A-62DA5FE0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86" y="531120"/>
            <a:ext cx="3057397" cy="55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6C56-4609-AC8E-BD8A-CF3432381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246A-6287-BEA0-87AF-C38DDF4A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Stats &amp; Links List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1EA90-F798-818F-6C3C-F31F48033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2424794"/>
          </a:xfrm>
        </p:spPr>
        <p:txBody>
          <a:bodyPr>
            <a:normAutofit/>
          </a:bodyPr>
          <a:lstStyle/>
          <a:p>
            <a:r>
              <a:rPr lang="en-US" dirty="0"/>
              <a:t>Node stats show info about packet transfer.</a:t>
            </a:r>
          </a:p>
          <a:p>
            <a:endParaRPr lang="en-US" dirty="0"/>
          </a:p>
          <a:p>
            <a:r>
              <a:rPr lang="en-US" dirty="0"/>
              <a:t>Links list shows all detected traffic links.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6FAC3-9293-00EA-E09A-0B02C030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73" y="1455886"/>
            <a:ext cx="5413221" cy="44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3968-99EE-C7AB-55A3-95DB5168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1.0 - Additional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484E7-9AE3-A2F1-1784-3F974E0A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Peer to Peer Multiplayer Support With Voice Chat</a:t>
            </a:r>
          </a:p>
          <a:p>
            <a:r>
              <a:rPr lang="en-US" dirty="0"/>
              <a:t>3D Annotations (Draw Mode) </a:t>
            </a:r>
          </a:p>
          <a:p>
            <a:r>
              <a:rPr lang="en-US" dirty="0"/>
              <a:t>Network Model Filters (by Protocol &amp; Link Type)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90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ABDB-B77B-C9E7-3828-23DCD7B62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2B18-6535-38A4-E0E6-FB002CF4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Version 1.5 – Planned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5342-7624-D843-7B74-36E8C959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Detailed Application Layer Deep Packet Analysis Using </a:t>
            </a:r>
            <a:r>
              <a:rPr lang="en-US" dirty="0" err="1"/>
              <a:t>nDPI</a:t>
            </a:r>
            <a:endParaRPr lang="en-US" dirty="0"/>
          </a:p>
          <a:p>
            <a:r>
              <a:rPr lang="en-US" dirty="0"/>
              <a:t>In App Network Capture Support</a:t>
            </a:r>
          </a:p>
          <a:p>
            <a:r>
              <a:rPr lang="en-US" dirty="0"/>
              <a:t>Improved Network Layout Options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9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2CBC-98F1-1F58-A108-FA0457D9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05F569-F11A-D77F-7D76-916C21E7F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5814" y="3193996"/>
            <a:ext cx="5902958" cy="33204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71C4D-9A46-53A6-09BC-5FCB32FC3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Photon is a PC VR application for viewing 3D visualizations of network traffic.</a:t>
            </a:r>
          </a:p>
          <a:p>
            <a:endParaRPr lang="en-US" dirty="0"/>
          </a:p>
          <a:p>
            <a:r>
              <a:rPr lang="en-US" dirty="0"/>
              <a:t>Import PCAP Files</a:t>
            </a:r>
          </a:p>
          <a:p>
            <a:endParaRPr lang="en-US" dirty="0"/>
          </a:p>
          <a:p>
            <a:r>
              <a:rPr lang="en-US" dirty="0"/>
              <a:t>Includes multiplayer support.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822E6-53CD-C1CD-C8CB-3F3A7CF2C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814" y="1192140"/>
            <a:ext cx="5902958" cy="119676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5E09ED5-2389-35C9-0E2C-A26659794F11}"/>
              </a:ext>
            </a:extLst>
          </p:cNvPr>
          <p:cNvSpPr/>
          <p:nvPr/>
        </p:nvSpPr>
        <p:spPr>
          <a:xfrm>
            <a:off x="8444011" y="2535095"/>
            <a:ext cx="447741" cy="52972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7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64AF-24DE-CEB4-F47E-FCEF82B37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14671-10BD-14E2-DAA2-F0C068429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Network File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21E399-934C-1121-143A-D4C45B84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18" y="3318302"/>
            <a:ext cx="2886839" cy="16238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D12B4-8F8A-9503-2150-B41D88C2C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Load Visualization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63771-006D-41BE-5C40-513994591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Filter &amp; Examine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CD406C-EE88-E966-2864-6FC456B6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87" y="3318301"/>
            <a:ext cx="2886839" cy="1623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997747-FA0E-6BD9-20AB-68997A4BE37B}"/>
              </a:ext>
            </a:extLst>
          </p:cNvPr>
          <p:cNvSpPr txBox="1"/>
          <p:nvPr/>
        </p:nvSpPr>
        <p:spPr>
          <a:xfrm>
            <a:off x="1154953" y="5259377"/>
            <a:ext cx="288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file selector to browse &amp; import a PCAP file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932E77-4CD6-9639-A59A-9299DEF3A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646" y="3318301"/>
            <a:ext cx="2886839" cy="1623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4AD172-CC5A-40C5-BD58-CB676CA67D48}"/>
              </a:ext>
            </a:extLst>
          </p:cNvPr>
          <p:cNvSpPr txBox="1"/>
          <p:nvPr/>
        </p:nvSpPr>
        <p:spPr>
          <a:xfrm>
            <a:off x="4512720" y="5259377"/>
            <a:ext cx="288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the big picture summary of network activity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9C168-BF36-ECFA-D140-8C20A08630CC}"/>
              </a:ext>
            </a:extLst>
          </p:cNvPr>
          <p:cNvSpPr txBox="1"/>
          <p:nvPr/>
        </p:nvSpPr>
        <p:spPr>
          <a:xfrm>
            <a:off x="8023794" y="5259377"/>
            <a:ext cx="288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Inspect individual network devices at multiple protocol levels</a:t>
            </a:r>
          </a:p>
        </p:txBody>
      </p:sp>
    </p:spTree>
    <p:extLst>
      <p:ext uri="{BB962C8B-B14F-4D97-AF65-F5344CB8AC3E}">
        <p14:creationId xmlns:p14="http://schemas.microsoft.com/office/powerpoint/2010/main" val="70617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86CA-FDD6-6D7B-788F-7AE6CC40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  <a:br>
              <a:rPr lang="en-US" dirty="0"/>
            </a:br>
            <a:r>
              <a:rPr lang="en-US" dirty="0"/>
              <a:t>Explained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609E-6AB6-7146-4D2D-D4E569153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interpret the 3D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64106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D821-65F0-F580-A642-F60A424A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C145D-F797-8CB7-7D41-2850BF29B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1926771"/>
          </a:xfrm>
        </p:spPr>
        <p:txBody>
          <a:bodyPr>
            <a:normAutofit/>
          </a:bodyPr>
          <a:lstStyle/>
          <a:p>
            <a:r>
              <a:rPr lang="en-US" dirty="0"/>
              <a:t>Detected Devices are grouped by protocol.</a:t>
            </a:r>
          </a:p>
          <a:p>
            <a:endParaRPr lang="en-US" dirty="0"/>
          </a:p>
          <a:p>
            <a:r>
              <a:rPr lang="en-US" dirty="0"/>
              <a:t>Protocols are stacked into the 4-layer TCP/IP model.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BC314B-A603-416F-61D0-B33E7A63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13265"/>
            <a:ext cx="5958114" cy="335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B271F-B24B-D4FD-926F-33712BB7C45A}"/>
              </a:ext>
            </a:extLst>
          </p:cNvPr>
          <p:cNvSpPr txBox="1"/>
          <p:nvPr/>
        </p:nvSpPr>
        <p:spPr>
          <a:xfrm>
            <a:off x="6176283" y="4829176"/>
            <a:ext cx="29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D433"/>
                </a:solidFill>
              </a:rPr>
              <a:t>Layer 1: Network Access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4BE2C-BD89-41DE-BB8C-4C2F41E4B78A}"/>
              </a:ext>
            </a:extLst>
          </p:cNvPr>
          <p:cNvSpPr txBox="1"/>
          <p:nvPr/>
        </p:nvSpPr>
        <p:spPr>
          <a:xfrm>
            <a:off x="6176283" y="4116162"/>
            <a:ext cx="29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D433"/>
                </a:solidFill>
              </a:rPr>
              <a:t>Layer 2: Internet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5793E-EB0B-7306-066C-665B878E51E0}"/>
              </a:ext>
            </a:extLst>
          </p:cNvPr>
          <p:cNvSpPr txBox="1"/>
          <p:nvPr/>
        </p:nvSpPr>
        <p:spPr>
          <a:xfrm>
            <a:off x="6176283" y="3441139"/>
            <a:ext cx="29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D433"/>
                </a:solidFill>
              </a:rPr>
              <a:t>Layer 3: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F67C0-0BCF-512C-386D-A18A4C95B06C}"/>
              </a:ext>
            </a:extLst>
          </p:cNvPr>
          <p:cNvSpPr txBox="1"/>
          <p:nvPr/>
        </p:nvSpPr>
        <p:spPr>
          <a:xfrm>
            <a:off x="6176283" y="2805611"/>
            <a:ext cx="296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D433"/>
                </a:solidFill>
              </a:rPr>
              <a:t>Layer 4: Application</a:t>
            </a:r>
          </a:p>
        </p:txBody>
      </p:sp>
    </p:spTree>
    <p:extLst>
      <p:ext uri="{BB962C8B-B14F-4D97-AF65-F5344CB8AC3E}">
        <p14:creationId xmlns:p14="http://schemas.microsoft.com/office/powerpoint/2010/main" val="115624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55A7-D7DC-2F04-1F7E-E1416F1A8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8416-D03C-69D4-4CF1-DF645179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04FDD-0172-AB28-E9B2-1CE18075D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24247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Nodes</a:t>
            </a:r>
            <a:r>
              <a:rPr lang="en-US" dirty="0"/>
              <a:t> represent a network device at a particular protocol level.</a:t>
            </a:r>
          </a:p>
          <a:p>
            <a:endParaRPr lang="en-US" dirty="0"/>
          </a:p>
          <a:p>
            <a:r>
              <a:rPr lang="en-US" dirty="0">
                <a:solidFill>
                  <a:srgbClr val="5AA0F5"/>
                </a:solidFill>
              </a:rPr>
              <a:t>Blue Device</a:t>
            </a:r>
            <a:r>
              <a:rPr lang="en-US" dirty="0"/>
              <a:t> links connect a single device across protocol levels.</a:t>
            </a:r>
          </a:p>
          <a:p>
            <a:r>
              <a:rPr lang="en-US" dirty="0">
                <a:solidFill>
                  <a:srgbClr val="F46C0C"/>
                </a:solidFill>
              </a:rPr>
              <a:t>Orange</a:t>
            </a:r>
            <a:r>
              <a:rPr lang="en-US" dirty="0"/>
              <a:t> </a:t>
            </a:r>
            <a:r>
              <a:rPr lang="en-US" dirty="0">
                <a:solidFill>
                  <a:srgbClr val="F46C0C"/>
                </a:solidFill>
              </a:rPr>
              <a:t>Traffic</a:t>
            </a:r>
            <a:r>
              <a:rPr lang="en-US" dirty="0"/>
              <a:t> links represent traffic flow between network devices.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6CA60-EEDB-4081-E5A6-CAC7C089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13261"/>
            <a:ext cx="5958114" cy="335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65681-2CB6-E3AF-841C-5CC6CE4249E3}"/>
              </a:ext>
            </a:extLst>
          </p:cNvPr>
          <p:cNvSpPr txBox="1"/>
          <p:nvPr/>
        </p:nvSpPr>
        <p:spPr>
          <a:xfrm>
            <a:off x="7101795" y="3657599"/>
            <a:ext cx="85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22FA8F-60F9-1614-1CF5-818B7D341E4D}"/>
              </a:ext>
            </a:extLst>
          </p:cNvPr>
          <p:cNvSpPr txBox="1"/>
          <p:nvPr/>
        </p:nvSpPr>
        <p:spPr>
          <a:xfrm>
            <a:off x="6645729" y="2695251"/>
            <a:ext cx="156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Device</a:t>
            </a:r>
            <a:r>
              <a:rPr lang="en-US" dirty="0">
                <a:solidFill>
                  <a:srgbClr val="ACD433"/>
                </a:solidFill>
              </a:rPr>
              <a:t> Link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8BA6D6-B108-E7B6-77F3-ACE1E4048E7F}"/>
              </a:ext>
            </a:extLst>
          </p:cNvPr>
          <p:cNvSpPr txBox="1"/>
          <p:nvPr/>
        </p:nvSpPr>
        <p:spPr>
          <a:xfrm>
            <a:off x="9948796" y="2981463"/>
            <a:ext cx="1568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46C0C"/>
                </a:solidFill>
              </a:rPr>
              <a:t>Traffic</a:t>
            </a:r>
            <a:r>
              <a:rPr lang="en-US" dirty="0">
                <a:solidFill>
                  <a:srgbClr val="ACD433"/>
                </a:solidFill>
              </a:rPr>
              <a:t> Link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64A1859-406D-164C-CB0B-CD3881D70D63}"/>
              </a:ext>
            </a:extLst>
          </p:cNvPr>
          <p:cNvSpPr/>
          <p:nvPr/>
        </p:nvSpPr>
        <p:spPr>
          <a:xfrm rot="16200000">
            <a:off x="8117648" y="2666440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894421F-56A4-4352-5EC6-20440558481B}"/>
              </a:ext>
            </a:extLst>
          </p:cNvPr>
          <p:cNvSpPr/>
          <p:nvPr/>
        </p:nvSpPr>
        <p:spPr>
          <a:xfrm rot="16200000">
            <a:off x="7957617" y="3653389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8DB7A5B-AC99-0444-8B37-F39B2C7A990A}"/>
              </a:ext>
            </a:extLst>
          </p:cNvPr>
          <p:cNvSpPr/>
          <p:nvPr/>
        </p:nvSpPr>
        <p:spPr>
          <a:xfrm rot="2014295">
            <a:off x="9759594" y="3279448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668A69-450F-06C4-57E2-3D6C5AAF461C}"/>
              </a:ext>
            </a:extLst>
          </p:cNvPr>
          <p:cNvSpPr txBox="1"/>
          <p:nvPr/>
        </p:nvSpPr>
        <p:spPr>
          <a:xfrm>
            <a:off x="6543675" y="4531308"/>
            <a:ext cx="11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CD433"/>
                </a:solidFill>
              </a:rPr>
              <a:t>Protocol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725B7DD-67D2-9AF2-854D-DDA0FD92C92C}"/>
              </a:ext>
            </a:extLst>
          </p:cNvPr>
          <p:cNvSpPr/>
          <p:nvPr/>
        </p:nvSpPr>
        <p:spPr>
          <a:xfrm rot="16200000">
            <a:off x="7733849" y="4527098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6476-4F46-563D-02C0-514E2ACC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1CB90-DB6A-E11A-DA55-0FA1D58C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32B3A-0B1E-006C-7065-F44986649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2424794"/>
          </a:xfrm>
        </p:spPr>
        <p:txBody>
          <a:bodyPr>
            <a:normAutofit/>
          </a:bodyPr>
          <a:lstStyle/>
          <a:p>
            <a:r>
              <a:rPr lang="en-US" dirty="0"/>
              <a:t>Here we see a single network device identified by MAC and IP address.</a:t>
            </a:r>
          </a:p>
          <a:p>
            <a:endParaRPr lang="en-US" dirty="0"/>
          </a:p>
          <a:p>
            <a:r>
              <a:rPr lang="en-US" dirty="0"/>
              <a:t>Each node represents a specific protocol the entity used during the capture.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6A65C-48B7-300B-0EB5-766AB034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96" y="835492"/>
            <a:ext cx="4790609" cy="51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2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E0C76-8F52-F0D0-A72E-C1E6B2AD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54CB-FB25-F443-C518-44E40569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Interpreting The Network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0E763-1641-13A5-F9B7-A334E24C6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2424794"/>
          </a:xfrm>
        </p:spPr>
        <p:txBody>
          <a:bodyPr>
            <a:normAutofit/>
          </a:bodyPr>
          <a:lstStyle/>
          <a:p>
            <a:r>
              <a:rPr lang="en-US" dirty="0"/>
              <a:t>The orange links indicate traffic between devices A and B.</a:t>
            </a:r>
          </a:p>
          <a:p>
            <a:endParaRPr lang="en-US" dirty="0"/>
          </a:p>
          <a:p>
            <a:r>
              <a:rPr lang="en-US" dirty="0"/>
              <a:t>Device A used 3 different IPv4 addresses during the capture.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5722B-9711-82AB-994A-73E284A8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4" y="1860251"/>
            <a:ext cx="5995206" cy="3594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D251CD-535F-0092-A06B-B6EEEBBDA0C7}"/>
              </a:ext>
            </a:extLst>
          </p:cNvPr>
          <p:cNvSpPr txBox="1"/>
          <p:nvPr/>
        </p:nvSpPr>
        <p:spPr>
          <a:xfrm>
            <a:off x="7490733" y="4757222"/>
            <a:ext cx="43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CD433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778FD-3CFF-2309-ED27-FA854FF85ECD}"/>
              </a:ext>
            </a:extLst>
          </p:cNvPr>
          <p:cNvSpPr txBox="1"/>
          <p:nvPr/>
        </p:nvSpPr>
        <p:spPr>
          <a:xfrm>
            <a:off x="9493722" y="4285220"/>
            <a:ext cx="42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CD433"/>
                </a:solidFill>
              </a:rPr>
              <a:t>B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F36CE52-48A7-732E-8761-10C86580F2C1}"/>
              </a:ext>
            </a:extLst>
          </p:cNvPr>
          <p:cNvSpPr/>
          <p:nvPr/>
        </p:nvSpPr>
        <p:spPr>
          <a:xfrm rot="16200000">
            <a:off x="8032908" y="4825842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CFAC372-4F1B-6797-3F8B-7F691618A3DA}"/>
              </a:ext>
            </a:extLst>
          </p:cNvPr>
          <p:cNvSpPr/>
          <p:nvPr/>
        </p:nvSpPr>
        <p:spPr>
          <a:xfrm rot="16200000">
            <a:off x="9936549" y="4353838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4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9409-9892-80D8-B149-12D0AC91A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1859-CC4F-0E5D-4746-C6866117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Buttons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41DFE-2F73-AE4D-A752-F7F725E10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3657599"/>
            <a:ext cx="3859212" cy="173566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Nearest Neighbor Filter</a:t>
            </a:r>
          </a:p>
          <a:p>
            <a:pPr marL="342900" indent="-342900">
              <a:buAutoNum type="arabicPeriod"/>
            </a:pPr>
            <a:r>
              <a:rPr lang="en-US" sz="2000" dirty="0"/>
              <a:t>Node Packet Transfer Stats</a:t>
            </a:r>
          </a:p>
          <a:p>
            <a:pPr marL="342900" indent="-342900">
              <a:buAutoNum type="arabicPeriod"/>
            </a:pPr>
            <a:r>
              <a:rPr lang="en-US" sz="2000" dirty="0"/>
              <a:t>Links List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9D50D-B5C5-C644-CA32-765A15B4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906213"/>
            <a:ext cx="4396468" cy="5338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15735D-9CFC-C4AC-5DCF-3DC8EDCFBF46}"/>
              </a:ext>
            </a:extLst>
          </p:cNvPr>
          <p:cNvSpPr txBox="1"/>
          <p:nvPr/>
        </p:nvSpPr>
        <p:spPr>
          <a:xfrm>
            <a:off x="8061484" y="3282900"/>
            <a:ext cx="43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CD433"/>
                </a:solidFill>
              </a:rPr>
              <a:t>1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689BF1D-98D9-67E9-B2B4-23BECFA86126}"/>
              </a:ext>
            </a:extLst>
          </p:cNvPr>
          <p:cNvSpPr/>
          <p:nvPr/>
        </p:nvSpPr>
        <p:spPr>
          <a:xfrm rot="10800000">
            <a:off x="8098224" y="2813345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B8F5A9-59CB-9CFD-CDC0-C8064CA74783}"/>
              </a:ext>
            </a:extLst>
          </p:cNvPr>
          <p:cNvSpPr txBox="1"/>
          <p:nvPr/>
        </p:nvSpPr>
        <p:spPr>
          <a:xfrm>
            <a:off x="8630262" y="3282900"/>
            <a:ext cx="43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CD433"/>
                </a:solidFill>
              </a:rPr>
              <a:t>2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1E6CA86-222C-90BB-95F4-F712EE85CEC2}"/>
              </a:ext>
            </a:extLst>
          </p:cNvPr>
          <p:cNvSpPr/>
          <p:nvPr/>
        </p:nvSpPr>
        <p:spPr>
          <a:xfrm rot="10800000">
            <a:off x="8667002" y="2813345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8401A-1EFD-8ACD-62D4-45F0C8CE680F}"/>
              </a:ext>
            </a:extLst>
          </p:cNvPr>
          <p:cNvSpPr txBox="1"/>
          <p:nvPr/>
        </p:nvSpPr>
        <p:spPr>
          <a:xfrm>
            <a:off x="9199040" y="3260881"/>
            <a:ext cx="43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ACD433"/>
                </a:solidFill>
              </a:rPr>
              <a:t>3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A5C3770-52E8-3108-CB15-4508D766D44E}"/>
              </a:ext>
            </a:extLst>
          </p:cNvPr>
          <p:cNvSpPr/>
          <p:nvPr/>
        </p:nvSpPr>
        <p:spPr>
          <a:xfrm rot="10800000">
            <a:off x="9235778" y="2813345"/>
            <a:ext cx="359229" cy="447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430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06936829E7A448AA013E70FEEF8D4" ma:contentTypeVersion="12" ma:contentTypeDescription="Create a new document." ma:contentTypeScope="" ma:versionID="77ab33c312b717dcc34f58eba58c147d">
  <xsd:schema xmlns:xsd="http://www.w3.org/2001/XMLSchema" xmlns:xs="http://www.w3.org/2001/XMLSchema" xmlns:p="http://schemas.microsoft.com/office/2006/metadata/properties" xmlns:ns2="fc6ce696-4e20-46b4-8394-6d45ab1275a2" xmlns:ns3="ebf9d02d-6c80-44eb-aa1f-e69bdecf6306" targetNamespace="http://schemas.microsoft.com/office/2006/metadata/properties" ma:root="true" ma:fieldsID="ca7e6a7b35101fd82535a1f38e293a0c" ns2:_="" ns3:_="">
    <xsd:import namespace="fc6ce696-4e20-46b4-8394-6d45ab1275a2"/>
    <xsd:import namespace="ebf9d02d-6c80-44eb-aa1f-e69bdecf63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ce696-4e20-46b4-8394-6d45ab127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0bad9ef-07c4-493c-b624-bf29639620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9d02d-6c80-44eb-aa1f-e69bdecf63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c3f74e-0a97-482d-b93d-fd68e7050092}" ma:internalName="TaxCatchAll" ma:showField="CatchAllData" ma:web="ebf9d02d-6c80-44eb-aa1f-e69bdecf63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9d02d-6c80-44eb-aa1f-e69bdecf6306" xsi:nil="true"/>
    <lcf76f155ced4ddcb4097134ff3c332f xmlns="fc6ce696-4e20-46b4-8394-6d45ab1275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201717-C864-43C0-995B-9E3D7B6F4685}"/>
</file>

<file path=customXml/itemProps2.xml><?xml version="1.0" encoding="utf-8"?>
<ds:datastoreItem xmlns:ds="http://schemas.openxmlformats.org/officeDocument/2006/customXml" ds:itemID="{329D90B7-FD44-489A-9828-CC11112ABC09}"/>
</file>

<file path=customXml/itemProps3.xml><?xml version="1.0" encoding="utf-8"?>
<ds:datastoreItem xmlns:ds="http://schemas.openxmlformats.org/officeDocument/2006/customXml" ds:itemID="{4AA06275-03B2-49A7-8406-926CD189A30A}"/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1702</TotalTime>
  <Words>311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Wingdings 3</vt:lpstr>
      <vt:lpstr>Ion Boardroom</vt:lpstr>
      <vt:lpstr>Photon</vt:lpstr>
      <vt:lpstr>Photon Summary</vt:lpstr>
      <vt:lpstr>Workflow</vt:lpstr>
      <vt:lpstr>Visualization Explained</vt:lpstr>
      <vt:lpstr>Protocol View</vt:lpstr>
      <vt:lpstr>Elements</vt:lpstr>
      <vt:lpstr>Device View</vt:lpstr>
      <vt:lpstr>Interpreting The Network Diagram</vt:lpstr>
      <vt:lpstr>Node Buttons</vt:lpstr>
      <vt:lpstr>Nearest Neighbor</vt:lpstr>
      <vt:lpstr>Node Stats &amp; Links List</vt:lpstr>
      <vt:lpstr>Version 1.0 - Additional Features</vt:lpstr>
      <vt:lpstr>Version 1.5 – Planned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Hunter Blessing</dc:creator>
  <cp:lastModifiedBy>Hunter Blessing</cp:lastModifiedBy>
  <cp:revision>11</cp:revision>
  <dcterms:created xsi:type="dcterms:W3CDTF">2024-12-16T14:12:33Z</dcterms:created>
  <dcterms:modified xsi:type="dcterms:W3CDTF">2025-07-15T16:14:51Z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0x0101000A006936829E7A448AA013E70FEEF8D4</vt:lpwstr>
  </property>
</Properties>
</file>